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0"/>
  </p:notesMasterIdLst>
  <p:sldIdLst>
    <p:sldId id="2593" r:id="rId2"/>
    <p:sldId id="274" r:id="rId3"/>
    <p:sldId id="443" r:id="rId4"/>
    <p:sldId id="469" r:id="rId5"/>
    <p:sldId id="416" r:id="rId6"/>
    <p:sldId id="419" r:id="rId7"/>
    <p:sldId id="477" r:id="rId8"/>
    <p:sldId id="470" r:id="rId9"/>
    <p:sldId id="471" r:id="rId10"/>
    <p:sldId id="473" r:id="rId11"/>
    <p:sldId id="474" r:id="rId12"/>
    <p:sldId id="475" r:id="rId13"/>
    <p:sldId id="520" r:id="rId14"/>
    <p:sldId id="476" r:id="rId15"/>
    <p:sldId id="412" r:id="rId16"/>
    <p:sldId id="418" r:id="rId17"/>
    <p:sldId id="421" r:id="rId18"/>
    <p:sldId id="420" r:id="rId19"/>
    <p:sldId id="409" r:id="rId20"/>
    <p:sldId id="422" r:id="rId21"/>
    <p:sldId id="423" r:id="rId22"/>
    <p:sldId id="406" r:id="rId23"/>
    <p:sldId id="480" r:id="rId24"/>
    <p:sldId id="481" r:id="rId25"/>
    <p:sldId id="472" r:id="rId26"/>
    <p:sldId id="482" r:id="rId27"/>
    <p:sldId id="499" r:id="rId28"/>
    <p:sldId id="500" r:id="rId29"/>
    <p:sldId id="501" r:id="rId30"/>
    <p:sldId id="502" r:id="rId31"/>
    <p:sldId id="503" r:id="rId32"/>
    <p:sldId id="504" r:id="rId33"/>
    <p:sldId id="465" r:id="rId34"/>
    <p:sldId id="505" r:id="rId35"/>
    <p:sldId id="506" r:id="rId36"/>
    <p:sldId id="507" r:id="rId37"/>
    <p:sldId id="508" r:id="rId38"/>
    <p:sldId id="509" r:id="rId39"/>
  </p:sldIdLst>
  <p:sldSz cx="12192000" cy="6858000"/>
  <p:notesSz cx="6858000" cy="9144000"/>
  <p:embeddedFontLst>
    <p:embeddedFont>
      <p:font typeface="Andika" panose="02000000000000000000" pitchFamily="2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ED4E4B-669D-460D-B97B-952391671F1E}" v="2" dt="2025-12-09T15:09:16.0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theme" Target="theme/theme1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  <dgm:t>
        <a:bodyPr/>
        <a:lstStyle/>
        <a:p>
          <a:endParaRPr lang="en-GB"/>
        </a:p>
      </dgm:t>
    </dgm:pt>
    <dgm:pt modelId="{1E78C491-BFB3-4809-A7C0-BE9D2B223626}" type="sibTrans" cxnId="{6666CEBA-502C-4BB4-B18F-BECDCAACC4DF}">
      <dgm:prSet/>
      <dgm:spPr/>
      <dgm:t>
        <a:bodyPr/>
        <a:lstStyle/>
        <a:p>
          <a:endParaRPr lang="en-GB"/>
        </a:p>
      </dgm:t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  <dgm:t>
        <a:bodyPr/>
        <a:lstStyle/>
        <a:p>
          <a:endParaRPr lang="en-GB"/>
        </a:p>
      </dgm:t>
    </dgm:pt>
    <dgm:pt modelId="{E6407E43-19C0-467C-A01C-A2E7EC2661C5}" type="sibTrans" cxnId="{3642E4B3-4EE6-4C2E-968B-E603E6964DDA}">
      <dgm:prSet/>
      <dgm:spPr/>
      <dgm:t>
        <a:bodyPr/>
        <a:lstStyle/>
        <a:p>
          <a:endParaRPr lang="en-GB"/>
        </a:p>
      </dgm:t>
    </dgm:pt>
    <dgm:pt modelId="{D792DDDA-10AE-41E1-9654-627176949F96}">
      <dgm:prSet phldrT="[Text]"/>
      <dgm:spPr/>
      <dgm:t>
        <a:bodyPr/>
        <a:lstStyle/>
        <a:p>
          <a:r>
            <a:rPr lang="en-GB" dirty="0"/>
            <a:t>To avoid ambiguity</a:t>
          </a:r>
        </a:p>
      </dgm:t>
    </dgm:pt>
    <dgm:pt modelId="{B7BE11D9-0584-4771-8E1B-C604A9987C8C}" type="parTrans" cxnId="{EC5E6F73-B9B9-4BD9-AB32-E0BE8B153308}">
      <dgm:prSet/>
      <dgm:spPr/>
    </dgm:pt>
    <dgm:pt modelId="{B33D1B6D-9AAE-4576-B22F-723273126472}" type="sibTrans" cxnId="{EC5E6F73-B9B9-4BD9-AB32-E0BE8B15330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3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3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3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3"/>
      <dgm:spPr/>
    </dgm:pt>
    <dgm:pt modelId="{C9D738C4-C8DE-45A7-A015-BEE899E08E71}" type="pres">
      <dgm:prSet presAssocID="{1FFD833D-74CB-468A-A714-D60B02C4719A}" presName="hierChild3" presStyleCnt="0"/>
      <dgm:spPr/>
    </dgm:pt>
    <dgm:pt modelId="{8308160B-A56D-406A-B3BC-95BCBA279CD4}" type="pres">
      <dgm:prSet presAssocID="{B7BE11D9-0584-4771-8E1B-C604A9987C8C}" presName="Name19" presStyleLbl="parChTrans1D3" presStyleIdx="2" presStyleCnt="3"/>
      <dgm:spPr/>
    </dgm:pt>
    <dgm:pt modelId="{16D528A2-43EF-49E2-AEEC-415906154B06}" type="pres">
      <dgm:prSet presAssocID="{D792DDDA-10AE-41E1-9654-627176949F96}" presName="Name21" presStyleCnt="0"/>
      <dgm:spPr/>
    </dgm:pt>
    <dgm:pt modelId="{955A9E76-515E-4191-A5E2-8A38CABBBABC}" type="pres">
      <dgm:prSet presAssocID="{D792DDDA-10AE-41E1-9654-627176949F96}" presName="level2Shape" presStyleLbl="node3" presStyleIdx="2" presStyleCnt="3"/>
      <dgm:spPr/>
    </dgm:pt>
    <dgm:pt modelId="{9B4AEFE7-FE82-4498-9C28-BD452B58B4BD}" type="pres">
      <dgm:prSet presAssocID="{D792DDDA-10AE-41E1-9654-627176949F96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5E6F73-B9B9-4BD9-AB32-E0BE8B153308}" srcId="{3BE4626B-A37C-40E0-8A06-A0D67C46CA89}" destId="{D792DDDA-10AE-41E1-9654-627176949F96}" srcOrd="2" destOrd="0" parTransId="{B7BE11D9-0584-4771-8E1B-C604A9987C8C}" sibTransId="{B33D1B6D-9AAE-4576-B22F-723273126472}"/>
    <dgm:cxn modelId="{95708455-790B-49D6-8FEF-9E0E76D31771}" type="presOf" srcId="{D792DDDA-10AE-41E1-9654-627176949F96}" destId="{955A9E76-515E-4191-A5E2-8A38CABBBABC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6AB1CEC-FA1A-4810-8E2E-F7636F119767}" type="presOf" srcId="{B7BE11D9-0584-4771-8E1B-C604A9987C8C}" destId="{8308160B-A56D-406A-B3BC-95BCBA279CD4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C5272C24-30A6-45B9-B91A-73F4626CE7F1}" type="presParOf" srcId="{90D6118E-939F-410C-B1FD-3E28D7E23484}" destId="{8308160B-A56D-406A-B3BC-95BCBA279CD4}" srcOrd="4" destOrd="0" presId="urn:microsoft.com/office/officeart/2005/8/layout/hierarchy6"/>
    <dgm:cxn modelId="{06E822B3-5110-4578-93BA-EBAD5126EBD5}" type="presParOf" srcId="{90D6118E-939F-410C-B1FD-3E28D7E23484}" destId="{16D528A2-43EF-49E2-AEEC-415906154B06}" srcOrd="5" destOrd="0" presId="urn:microsoft.com/office/officeart/2005/8/layout/hierarchy6"/>
    <dgm:cxn modelId="{0980459A-DCBC-46DE-9EBF-5A6719099721}" type="presParOf" srcId="{16D528A2-43EF-49E2-AEEC-415906154B06}" destId="{955A9E76-515E-4191-A5E2-8A38CABBBABC}" srcOrd="0" destOrd="0" presId="urn:microsoft.com/office/officeart/2005/8/layout/hierarchy6"/>
    <dgm:cxn modelId="{92CF188F-2A83-43FD-90C5-93A7986238E0}" type="presParOf" srcId="{16D528A2-43EF-49E2-AEEC-415906154B06}" destId="{9B4AEFE7-FE82-4498-9C28-BD452B58B4BD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6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6"/>
      <dgm:spPr/>
    </dgm:pt>
    <dgm:pt modelId="{89013E38-69A4-4C96-B5C8-8FC725AB8300}" type="pres">
      <dgm:prSet presAssocID="{BBABC7FA-1B69-4B83-B491-CA1445AF44C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5629275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4990073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13017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669355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6719536" y="2510606"/>
        <a:ext cx="1278402" cy="834950"/>
      </dsp:txXfrm>
    </dsp:sp>
    <dsp:sp modelId="{8308160B-A56D-406A-B3BC-95BCBA279CD4}">
      <dsp:nvSpPr>
        <dsp:cNvPr id="0" name=""/>
        <dsp:cNvSpPr/>
      </dsp:nvSpPr>
      <dsp:spPr>
        <a:xfrm>
          <a:off x="735873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5A9E76-515E-4191-A5E2-8A38CABBBABC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To avoid ambiguity</a:t>
          </a:r>
        </a:p>
      </dsp:txBody>
      <dsp:txXfrm>
        <a:off x="8448999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655994" y="540647"/>
          <a:ext cx="1432210" cy="95480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Punctuation </a:t>
          </a:r>
        </a:p>
      </dsp:txBody>
      <dsp:txXfrm>
        <a:off x="4683959" y="568612"/>
        <a:ext cx="1376280" cy="898876"/>
      </dsp:txXfrm>
    </dsp:sp>
    <dsp:sp modelId="{76649846-3BC9-4AF2-8EFB-EFB494F8B5B0}">
      <dsp:nvSpPr>
        <dsp:cNvPr id="0" name=""/>
        <dsp:cNvSpPr/>
      </dsp:nvSpPr>
      <dsp:spPr>
        <a:xfrm>
          <a:off x="717416" y="1495454"/>
          <a:ext cx="4654683" cy="381922"/>
        </a:xfrm>
        <a:custGeom>
          <a:avLst/>
          <a:gdLst/>
          <a:ahLst/>
          <a:cxnLst/>
          <a:rect l="0" t="0" r="0" b="0"/>
          <a:pathLst>
            <a:path>
              <a:moveTo>
                <a:pt x="4654683" y="0"/>
              </a:moveTo>
              <a:lnTo>
                <a:pt x="4654683" y="190961"/>
              </a:lnTo>
              <a:lnTo>
                <a:pt x="0" y="190961"/>
              </a:lnTo>
              <a:lnTo>
                <a:pt x="0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311" y="1877377"/>
          <a:ext cx="1432210" cy="9548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Capital letters </a:t>
          </a:r>
        </a:p>
      </dsp:txBody>
      <dsp:txXfrm>
        <a:off x="29276" y="1905342"/>
        <a:ext cx="1376280" cy="898876"/>
      </dsp:txXfrm>
    </dsp:sp>
    <dsp:sp modelId="{A7E49D6C-8376-4BDE-82B8-9FE98A4C9DCF}">
      <dsp:nvSpPr>
        <dsp:cNvPr id="0" name=""/>
        <dsp:cNvSpPr/>
      </dsp:nvSpPr>
      <dsp:spPr>
        <a:xfrm>
          <a:off x="2579290" y="1495454"/>
          <a:ext cx="2792809" cy="381922"/>
        </a:xfrm>
        <a:custGeom>
          <a:avLst/>
          <a:gdLst/>
          <a:ahLst/>
          <a:cxnLst/>
          <a:rect l="0" t="0" r="0" b="0"/>
          <a:pathLst>
            <a:path>
              <a:moveTo>
                <a:pt x="2792809" y="0"/>
              </a:moveTo>
              <a:lnTo>
                <a:pt x="2792809" y="190961"/>
              </a:lnTo>
              <a:lnTo>
                <a:pt x="0" y="190961"/>
              </a:lnTo>
              <a:lnTo>
                <a:pt x="0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863184" y="1877377"/>
          <a:ext cx="1432210" cy="9548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End of sentence</a:t>
          </a:r>
        </a:p>
      </dsp:txBody>
      <dsp:txXfrm>
        <a:off x="1891149" y="1905342"/>
        <a:ext cx="1376280" cy="898876"/>
      </dsp:txXfrm>
    </dsp:sp>
    <dsp:sp modelId="{558369AB-D576-453C-818D-CCBCA4C440D7}">
      <dsp:nvSpPr>
        <dsp:cNvPr id="0" name=""/>
        <dsp:cNvSpPr/>
      </dsp:nvSpPr>
      <dsp:spPr>
        <a:xfrm>
          <a:off x="4441163" y="1495454"/>
          <a:ext cx="930936" cy="381922"/>
        </a:xfrm>
        <a:custGeom>
          <a:avLst/>
          <a:gdLst/>
          <a:ahLst/>
          <a:cxnLst/>
          <a:rect l="0" t="0" r="0" b="0"/>
          <a:pathLst>
            <a:path>
              <a:moveTo>
                <a:pt x="930936" y="0"/>
              </a:moveTo>
              <a:lnTo>
                <a:pt x="930936" y="190961"/>
              </a:lnTo>
              <a:lnTo>
                <a:pt x="0" y="190961"/>
              </a:lnTo>
              <a:lnTo>
                <a:pt x="0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725058" y="1877377"/>
          <a:ext cx="1432210" cy="9548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Apostrophes</a:t>
          </a:r>
        </a:p>
      </dsp:txBody>
      <dsp:txXfrm>
        <a:off x="3753023" y="1905342"/>
        <a:ext cx="1376280" cy="898876"/>
      </dsp:txXfrm>
    </dsp:sp>
    <dsp:sp modelId="{2D6BC137-2FB4-41C4-8CC1-134FB3F4DDCC}">
      <dsp:nvSpPr>
        <dsp:cNvPr id="0" name=""/>
        <dsp:cNvSpPr/>
      </dsp:nvSpPr>
      <dsp:spPr>
        <a:xfrm>
          <a:off x="5372100" y="1495454"/>
          <a:ext cx="930936" cy="3819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961"/>
              </a:lnTo>
              <a:lnTo>
                <a:pt x="930936" y="190961"/>
              </a:lnTo>
              <a:lnTo>
                <a:pt x="930936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586931" y="1877377"/>
          <a:ext cx="1432210" cy="9548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Commas</a:t>
          </a:r>
        </a:p>
      </dsp:txBody>
      <dsp:txXfrm>
        <a:off x="5614896" y="1905342"/>
        <a:ext cx="1376280" cy="898876"/>
      </dsp:txXfrm>
    </dsp:sp>
    <dsp:sp modelId="{10DBA64D-3956-41B1-B013-E9FBA131F749}">
      <dsp:nvSpPr>
        <dsp:cNvPr id="0" name=""/>
        <dsp:cNvSpPr/>
      </dsp:nvSpPr>
      <dsp:spPr>
        <a:xfrm>
          <a:off x="5372100" y="1495454"/>
          <a:ext cx="2792809" cy="3819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961"/>
              </a:lnTo>
              <a:lnTo>
                <a:pt x="2792809" y="190961"/>
              </a:lnTo>
              <a:lnTo>
                <a:pt x="2792809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448804" y="1877377"/>
          <a:ext cx="1432210" cy="9548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Inverted commas</a:t>
          </a:r>
        </a:p>
      </dsp:txBody>
      <dsp:txXfrm>
        <a:off x="7476769" y="1905342"/>
        <a:ext cx="1376280" cy="898876"/>
      </dsp:txXfrm>
    </dsp:sp>
    <dsp:sp modelId="{F54BE747-CB2A-406E-A4E3-D0F82754B34A}">
      <dsp:nvSpPr>
        <dsp:cNvPr id="0" name=""/>
        <dsp:cNvSpPr/>
      </dsp:nvSpPr>
      <dsp:spPr>
        <a:xfrm>
          <a:off x="5372100" y="1495454"/>
          <a:ext cx="4654683" cy="3819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961"/>
              </a:lnTo>
              <a:lnTo>
                <a:pt x="4654683" y="190961"/>
              </a:lnTo>
              <a:lnTo>
                <a:pt x="4654683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9310678" y="1877377"/>
          <a:ext cx="1432210" cy="9548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Parentheses</a:t>
          </a:r>
        </a:p>
      </dsp:txBody>
      <dsp:txXfrm>
        <a:off x="9338643" y="1905342"/>
        <a:ext cx="1376280" cy="8988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5884270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4629644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0453160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inverted commas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6AEC446-C412-C77F-F5D7-9E4C3C17C41E}"/>
              </a:ext>
            </a:extLst>
          </p:cNvPr>
          <p:cNvSpPr txBox="1"/>
          <p:nvPr/>
        </p:nvSpPr>
        <p:spPr>
          <a:xfrm>
            <a:off x="2943859" y="4439632"/>
            <a:ext cx="8609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brand-new bit of punctuation – </a:t>
            </a:r>
            <a:r>
              <a:rPr lang="en-GB" sz="2400" u="sng" dirty="0"/>
              <a:t>parentheses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259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4759477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16FE4B-8267-DA14-0105-FBFE2CA0C9D9}"/>
              </a:ext>
            </a:extLst>
          </p:cNvPr>
          <p:cNvSpPr txBox="1"/>
          <p:nvPr/>
        </p:nvSpPr>
        <p:spPr>
          <a:xfrm>
            <a:off x="2943859" y="4439632"/>
            <a:ext cx="8609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brand-new bit of punctuation – </a:t>
            </a:r>
            <a:r>
              <a:rPr lang="en-GB" sz="2400" u="sng" dirty="0"/>
              <a:t>parentheses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6066845" y="301434"/>
            <a:ext cx="5523346" cy="22755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Parentheses: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add extra information to a sentence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the sentence still makes sense 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without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3" y="301434"/>
            <a:ext cx="4892384" cy="22755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 are: </a:t>
            </a:r>
          </a:p>
          <a:p>
            <a:pPr marL="1884363" indent="-720725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brackets ()</a:t>
            </a:r>
          </a:p>
          <a:p>
            <a:pPr marL="1884363" indent="-720725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dashes --</a:t>
            </a:r>
          </a:p>
          <a:p>
            <a:pPr marL="1884363" indent="-720725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commas ,,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A70912-7F49-DB67-AB61-0D0A0151A9A1}"/>
              </a:ext>
            </a:extLst>
          </p:cNvPr>
          <p:cNvSpPr txBox="1">
            <a:spLocks/>
          </p:cNvSpPr>
          <p:nvPr/>
        </p:nvSpPr>
        <p:spPr>
          <a:xfrm>
            <a:off x="586508" y="2878378"/>
            <a:ext cx="11018984" cy="343005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example: 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 (Fluffy, Whiskers, and Mittens).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movie (a thriller) kept me on the edge of my seat. 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(who was a fast runner) couldn’t sit still.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86508" y="2878377"/>
            <a:ext cx="11018984" cy="343005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example: 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 (</a:t>
            </a:r>
            <a:r>
              <a:rPr lang="en-GB" sz="2800" strike="sngStrike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Fluffy, Whiskers, and Mittens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).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movie </a:t>
            </a:r>
            <a:r>
              <a:rPr lang="en-GB" sz="2800" strike="sngStrike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 thriller)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kept me on the edge of my seat. 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800" strike="sngStrike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(who was a fast runner)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couldn’t sit still. </a:t>
            </a:r>
          </a:p>
        </p:txBody>
      </p: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571207" y="301434"/>
            <a:ext cx="11018984" cy="13611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Parentheses: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add extra information to a sentence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the sentence still makes sense 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without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A70912-7F49-DB67-AB61-0D0A0151A9A1}"/>
              </a:ext>
            </a:extLst>
          </p:cNvPr>
          <p:cNvSpPr txBox="1">
            <a:spLocks/>
          </p:cNvSpPr>
          <p:nvPr/>
        </p:nvSpPr>
        <p:spPr>
          <a:xfrm>
            <a:off x="571207" y="1816198"/>
            <a:ext cx="11018984" cy="110840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parentheses: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 (Fluffy, Whiskers, and Mittens).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1207" y="3957320"/>
            <a:ext cx="11018984" cy="101184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68288" indent="-268288" defTabSz="989013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you remove the words in brackets, the sentence still makes sense: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3511A1-F4D3-F627-63D1-F59270A1CBDC}"/>
              </a:ext>
            </a:extLst>
          </p:cNvPr>
          <p:cNvSpPr txBox="1">
            <a:spLocks/>
          </p:cNvSpPr>
          <p:nvPr/>
        </p:nvSpPr>
        <p:spPr>
          <a:xfrm>
            <a:off x="586508" y="5876291"/>
            <a:ext cx="11018984" cy="680275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7EF3E1D-9240-C47B-50ED-ED26C6303163}"/>
              </a:ext>
            </a:extLst>
          </p:cNvPr>
          <p:cNvSpPr txBox="1">
            <a:spLocks/>
          </p:cNvSpPr>
          <p:nvPr/>
        </p:nvSpPr>
        <p:spPr>
          <a:xfrm>
            <a:off x="586508" y="3037048"/>
            <a:ext cx="11018984" cy="80782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Fluffy, Whiskers, and Mittens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)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FEE6D73-307C-8E5E-B1AD-EBC16033AADA}"/>
              </a:ext>
            </a:extLst>
          </p:cNvPr>
          <p:cNvSpPr txBox="1">
            <a:spLocks/>
          </p:cNvSpPr>
          <p:nvPr/>
        </p:nvSpPr>
        <p:spPr>
          <a:xfrm>
            <a:off x="586508" y="5081608"/>
            <a:ext cx="11018984" cy="67988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 (</a:t>
            </a:r>
            <a:r>
              <a:rPr lang="en-GB" sz="2800" strike="sngStrike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Fluffy, Whiskers, and Mittens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58739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" grpId="0" animBg="1"/>
      <p:bldP spid="3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586508" y="177609"/>
            <a:ext cx="11018984" cy="121332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Parentheses: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add extra information to a sentence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the sentence still makes sense </a:t>
            </a:r>
            <a:r>
              <a:rPr lang="en-GB" sz="24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A70912-7F49-DB67-AB61-0D0A0151A9A1}"/>
              </a:ext>
            </a:extLst>
          </p:cNvPr>
          <p:cNvSpPr txBox="1">
            <a:spLocks/>
          </p:cNvSpPr>
          <p:nvPr/>
        </p:nvSpPr>
        <p:spPr>
          <a:xfrm>
            <a:off x="586508" y="1505297"/>
            <a:ext cx="11018984" cy="91080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parentheses: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boy, who was a fast runner, couldn’t sit still.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1207" y="3255049"/>
            <a:ext cx="11018984" cy="101184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68288" indent="-268288" defTabSz="989013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you remove the words in between the commas, the sentence still makes sense: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3511A1-F4D3-F627-63D1-F59270A1CBDC}"/>
              </a:ext>
            </a:extLst>
          </p:cNvPr>
          <p:cNvSpPr txBox="1">
            <a:spLocks/>
          </p:cNvSpPr>
          <p:nvPr/>
        </p:nvSpPr>
        <p:spPr>
          <a:xfrm>
            <a:off x="586508" y="5175494"/>
            <a:ext cx="11018984" cy="680275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 couldn’t sit still.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7EF3E1D-9240-C47B-50ED-ED26C6303163}"/>
              </a:ext>
            </a:extLst>
          </p:cNvPr>
          <p:cNvSpPr txBox="1">
            <a:spLocks/>
          </p:cNvSpPr>
          <p:nvPr/>
        </p:nvSpPr>
        <p:spPr>
          <a:xfrm>
            <a:off x="601809" y="2530462"/>
            <a:ext cx="11018984" cy="61022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,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who was a fast runner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,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couldn’t sit still.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FEE6D73-307C-8E5E-B1AD-EBC16033AADA}"/>
              </a:ext>
            </a:extLst>
          </p:cNvPr>
          <p:cNvSpPr txBox="1">
            <a:spLocks/>
          </p:cNvSpPr>
          <p:nvPr/>
        </p:nvSpPr>
        <p:spPr>
          <a:xfrm>
            <a:off x="586508" y="4381252"/>
            <a:ext cx="11018984" cy="67988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</a:t>
            </a:r>
            <a:r>
              <a:rPr lang="en-GB" sz="2400" strike="sngStrike" dirty="0">
                <a:solidFill>
                  <a:srgbClr val="FF0000"/>
                </a:solidFill>
                <a:ea typeface="Andika"/>
                <a:cs typeface="Andika"/>
              </a:rPr>
              <a:t>, who was a fast runner,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couldn’t sit still.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BE5DA04-7BE4-B95A-0CE3-9F4C56A257BC}"/>
              </a:ext>
            </a:extLst>
          </p:cNvPr>
          <p:cNvSpPr txBox="1">
            <a:spLocks/>
          </p:cNvSpPr>
          <p:nvPr/>
        </p:nvSpPr>
        <p:spPr>
          <a:xfrm>
            <a:off x="601809" y="5970127"/>
            <a:ext cx="11018984" cy="61022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should be familiar as it is a </a:t>
            </a:r>
            <a:r>
              <a:rPr lang="en-GB" sz="24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clause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840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" grpId="0" animBg="1"/>
      <p:bldP spid="3" grpId="0" animBg="1"/>
      <p:bldP spid="9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571207" y="301434"/>
            <a:ext cx="11018984" cy="13611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Parentheses: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add extra information to a sentence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the sentence still makes sense 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without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A70912-7F49-DB67-AB61-0D0A0151A9A1}"/>
              </a:ext>
            </a:extLst>
          </p:cNvPr>
          <p:cNvSpPr txBox="1">
            <a:spLocks/>
          </p:cNvSpPr>
          <p:nvPr/>
        </p:nvSpPr>
        <p:spPr>
          <a:xfrm>
            <a:off x="571207" y="1816198"/>
            <a:ext cx="11018984" cy="110840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parentheses: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movie - a thriller - kept me on the edge of my seat.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1207" y="3957320"/>
            <a:ext cx="11018984" cy="101184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68288" indent="-268288" defTabSz="989013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you remove the words in between the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dashes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 sentence still makes sense: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3511A1-F4D3-F627-63D1-F59270A1CBDC}"/>
              </a:ext>
            </a:extLst>
          </p:cNvPr>
          <p:cNvSpPr txBox="1">
            <a:spLocks/>
          </p:cNvSpPr>
          <p:nvPr/>
        </p:nvSpPr>
        <p:spPr>
          <a:xfrm>
            <a:off x="586508" y="5876291"/>
            <a:ext cx="11018984" cy="680275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movie kept me on the edge of my seat.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7EF3E1D-9240-C47B-50ED-ED26C6303163}"/>
              </a:ext>
            </a:extLst>
          </p:cNvPr>
          <p:cNvSpPr txBox="1">
            <a:spLocks/>
          </p:cNvSpPr>
          <p:nvPr/>
        </p:nvSpPr>
        <p:spPr>
          <a:xfrm>
            <a:off x="586508" y="3037048"/>
            <a:ext cx="11018984" cy="80782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movie </a:t>
            </a:r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-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 thriller </a:t>
            </a:r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-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kept me on the edge of my seat.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FEE6D73-307C-8E5E-B1AD-EBC16033AADA}"/>
              </a:ext>
            </a:extLst>
          </p:cNvPr>
          <p:cNvSpPr txBox="1">
            <a:spLocks/>
          </p:cNvSpPr>
          <p:nvPr/>
        </p:nvSpPr>
        <p:spPr>
          <a:xfrm>
            <a:off x="586508" y="5081608"/>
            <a:ext cx="11018984" cy="67988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movie </a:t>
            </a:r>
            <a:r>
              <a:rPr lang="en-GB" sz="2800" strike="sngStrike" dirty="0">
                <a:solidFill>
                  <a:srgbClr val="FF0000"/>
                </a:solidFill>
                <a:ea typeface="Andika"/>
                <a:cs typeface="Andika"/>
              </a:rPr>
              <a:t>- a thriller -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kept me on the edge of my seat. </a:t>
            </a:r>
          </a:p>
        </p:txBody>
      </p:sp>
    </p:spTree>
    <p:extLst>
      <p:ext uri="{BB962C8B-B14F-4D97-AF65-F5344CB8AC3E}">
        <p14:creationId xmlns:p14="http://schemas.microsoft.com/office/powerpoint/2010/main" val="225850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" grpId="0" animBg="1"/>
      <p:bldP spid="3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09728"/>
            <a:ext cx="11377035" cy="8416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combine the 2 sentences into 1 sentence using parentheses: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407481" y="2363132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man, who was a great dancer, walked confidently to the dance floor.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750460" y="122643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AF96C34C-B0C8-C318-09B9-51E41866768A}"/>
              </a:ext>
            </a:extLst>
          </p:cNvPr>
          <p:cNvSpPr txBox="1">
            <a:spLocks/>
          </p:cNvSpPr>
          <p:nvPr/>
        </p:nvSpPr>
        <p:spPr>
          <a:xfrm>
            <a:off x="434993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The man was a great dancer.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FA2D508-AA70-FE7E-609C-65AE170FC934}"/>
              </a:ext>
            </a:extLst>
          </p:cNvPr>
          <p:cNvSpPr txBox="1">
            <a:spLocks/>
          </p:cNvSpPr>
          <p:nvPr/>
        </p:nvSpPr>
        <p:spPr>
          <a:xfrm>
            <a:off x="7264815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man walked confidently to the dance floor.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9C0D50-80C5-3B9D-97AA-8A485174856A}"/>
              </a:ext>
            </a:extLst>
          </p:cNvPr>
          <p:cNvSpPr txBox="1">
            <a:spLocks/>
          </p:cNvSpPr>
          <p:nvPr/>
        </p:nvSpPr>
        <p:spPr>
          <a:xfrm>
            <a:off x="400337" y="6011174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(who walked confidently to the dance floor) was a great dancer .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D8A796F-162E-A7D6-83D3-3108CAF06B22}"/>
              </a:ext>
            </a:extLst>
          </p:cNvPr>
          <p:cNvSpPr txBox="1">
            <a:spLocks/>
          </p:cNvSpPr>
          <p:nvPr/>
        </p:nvSpPr>
        <p:spPr>
          <a:xfrm>
            <a:off x="400337" y="3574429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(who was a great dancer) walked confidently to the dance floor.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7834A0F-238F-0298-5A15-0DFA03BF3634}"/>
              </a:ext>
            </a:extLst>
          </p:cNvPr>
          <p:cNvSpPr txBox="1">
            <a:spLocks/>
          </p:cNvSpPr>
          <p:nvPr/>
        </p:nvSpPr>
        <p:spPr>
          <a:xfrm>
            <a:off x="407481" y="4785726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- who was a great dancer - walked confidently to the dance floor.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E2E03E-8CC5-D5AF-A62D-48471191348A}"/>
              </a:ext>
            </a:extLst>
          </p:cNvPr>
          <p:cNvSpPr txBox="1">
            <a:spLocks/>
          </p:cNvSpPr>
          <p:nvPr/>
        </p:nvSpPr>
        <p:spPr>
          <a:xfrm>
            <a:off x="5411181" y="3097901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D24E59B-0205-4E66-F077-CB925DBF9CB2}"/>
              </a:ext>
            </a:extLst>
          </p:cNvPr>
          <p:cNvSpPr txBox="1">
            <a:spLocks/>
          </p:cNvSpPr>
          <p:nvPr/>
        </p:nvSpPr>
        <p:spPr>
          <a:xfrm>
            <a:off x="5411179" y="4293950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70714B6-29D5-FE0A-A233-F4A95A2324B4}"/>
              </a:ext>
            </a:extLst>
          </p:cNvPr>
          <p:cNvSpPr txBox="1">
            <a:spLocks/>
          </p:cNvSpPr>
          <p:nvPr/>
        </p:nvSpPr>
        <p:spPr>
          <a:xfrm>
            <a:off x="5418323" y="5532183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</p:spTree>
    <p:extLst>
      <p:ext uri="{BB962C8B-B14F-4D97-AF65-F5344CB8AC3E}">
        <p14:creationId xmlns:p14="http://schemas.microsoft.com/office/powerpoint/2010/main" val="205762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 animBg="1"/>
      <p:bldP spid="74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 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09728"/>
            <a:ext cx="11377035" cy="8416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combine the 2 sentences into 1 sentence using parentheses: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407481" y="2363132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was a lot of traffic (mainly sports cars).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750460" y="122643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AF96C34C-B0C8-C318-09B9-51E41866768A}"/>
              </a:ext>
            </a:extLst>
          </p:cNvPr>
          <p:cNvSpPr txBox="1">
            <a:spLocks/>
          </p:cNvSpPr>
          <p:nvPr/>
        </p:nvSpPr>
        <p:spPr>
          <a:xfrm>
            <a:off x="434993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There was a lot of traffic.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FA2D508-AA70-FE7E-609C-65AE170FC934}"/>
              </a:ext>
            </a:extLst>
          </p:cNvPr>
          <p:cNvSpPr txBox="1">
            <a:spLocks/>
          </p:cNvSpPr>
          <p:nvPr/>
        </p:nvSpPr>
        <p:spPr>
          <a:xfrm>
            <a:off x="7264815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There were mainly sports cars in the traffic.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9C0D50-80C5-3B9D-97AA-8A485174856A}"/>
              </a:ext>
            </a:extLst>
          </p:cNvPr>
          <p:cNvSpPr txBox="1">
            <a:spLocks/>
          </p:cNvSpPr>
          <p:nvPr/>
        </p:nvSpPr>
        <p:spPr>
          <a:xfrm>
            <a:off x="400337" y="6011174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were mainly sports cars in the traffic (there was a lot of traffic).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D8A796F-162E-A7D6-83D3-3108CAF06B22}"/>
              </a:ext>
            </a:extLst>
          </p:cNvPr>
          <p:cNvSpPr txBox="1">
            <a:spLocks/>
          </p:cNvSpPr>
          <p:nvPr/>
        </p:nvSpPr>
        <p:spPr>
          <a:xfrm>
            <a:off x="400337" y="3574429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There was a lot of traffic, mainly sports cars.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7834A0F-238F-0298-5A15-0DFA03BF3634}"/>
              </a:ext>
            </a:extLst>
          </p:cNvPr>
          <p:cNvSpPr txBox="1">
            <a:spLocks/>
          </p:cNvSpPr>
          <p:nvPr/>
        </p:nvSpPr>
        <p:spPr>
          <a:xfrm>
            <a:off x="407481" y="4785726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There was a lot of traffic - mainly sports cars.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E2E03E-8CC5-D5AF-A62D-48471191348A}"/>
              </a:ext>
            </a:extLst>
          </p:cNvPr>
          <p:cNvSpPr txBox="1">
            <a:spLocks/>
          </p:cNvSpPr>
          <p:nvPr/>
        </p:nvSpPr>
        <p:spPr>
          <a:xfrm>
            <a:off x="5411181" y="3097901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D24E59B-0205-4E66-F077-CB925DBF9CB2}"/>
              </a:ext>
            </a:extLst>
          </p:cNvPr>
          <p:cNvSpPr txBox="1">
            <a:spLocks/>
          </p:cNvSpPr>
          <p:nvPr/>
        </p:nvSpPr>
        <p:spPr>
          <a:xfrm>
            <a:off x="5411179" y="4293950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70714B6-29D5-FE0A-A233-F4A95A2324B4}"/>
              </a:ext>
            </a:extLst>
          </p:cNvPr>
          <p:cNvSpPr txBox="1">
            <a:spLocks/>
          </p:cNvSpPr>
          <p:nvPr/>
        </p:nvSpPr>
        <p:spPr>
          <a:xfrm>
            <a:off x="5418323" y="5532183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0903A3-3E8E-2231-51EB-D152D2D6FEEF}"/>
              </a:ext>
            </a:extLst>
          </p:cNvPr>
          <p:cNvSpPr txBox="1">
            <a:spLocks/>
          </p:cNvSpPr>
          <p:nvPr/>
        </p:nvSpPr>
        <p:spPr>
          <a:xfrm>
            <a:off x="10963564" y="1745959"/>
            <a:ext cx="1191327" cy="144878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 comma next to a full stop.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1FE801FE-9DF7-0A34-AFB0-6E3BA02D8395}"/>
              </a:ext>
            </a:extLst>
          </p:cNvPr>
          <p:cNvCxnSpPr>
            <a:cxnSpLocks/>
          </p:cNvCxnSpPr>
          <p:nvPr/>
        </p:nvCxnSpPr>
        <p:spPr>
          <a:xfrm flipH="1">
            <a:off x="10732655" y="3097901"/>
            <a:ext cx="489527" cy="72595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06E35946-8F9B-E685-D2BF-9B0AE0230679}"/>
              </a:ext>
            </a:extLst>
          </p:cNvPr>
          <p:cNvSpPr txBox="1">
            <a:spLocks/>
          </p:cNvSpPr>
          <p:nvPr/>
        </p:nvSpPr>
        <p:spPr>
          <a:xfrm>
            <a:off x="11000672" y="3821044"/>
            <a:ext cx="1191327" cy="144878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 dash next to a full stop.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7A8E860-06B5-C159-BC91-A9104D76446B}"/>
              </a:ext>
            </a:extLst>
          </p:cNvPr>
          <p:cNvCxnSpPr>
            <a:cxnSpLocks/>
          </p:cNvCxnSpPr>
          <p:nvPr/>
        </p:nvCxnSpPr>
        <p:spPr>
          <a:xfrm flipH="1">
            <a:off x="10853249" y="4744380"/>
            <a:ext cx="224326" cy="32576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848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 animBg="1"/>
      <p:bldP spid="74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1" grpId="0" animBg="1"/>
      <p:bldP spid="22" grpId="0" animBg="1"/>
      <p:bldP spid="6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09728"/>
            <a:ext cx="11377035" cy="8416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 TURN:  Combine the 2 sentences into 1 sentence using parentheses in 3 ways: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407481" y="2363132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dog, which was big and scary, barked all day.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750460" y="122643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AF96C34C-B0C8-C318-09B9-51E41866768A}"/>
              </a:ext>
            </a:extLst>
          </p:cNvPr>
          <p:cNvSpPr txBox="1">
            <a:spLocks/>
          </p:cNvSpPr>
          <p:nvPr/>
        </p:nvSpPr>
        <p:spPr>
          <a:xfrm>
            <a:off x="434993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The dog was big and scary.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FA2D508-AA70-FE7E-609C-65AE170FC934}"/>
              </a:ext>
            </a:extLst>
          </p:cNvPr>
          <p:cNvSpPr txBox="1">
            <a:spLocks/>
          </p:cNvSpPr>
          <p:nvPr/>
        </p:nvSpPr>
        <p:spPr>
          <a:xfrm>
            <a:off x="7264815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dog barked all day.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9C0D50-80C5-3B9D-97AA-8A485174856A}"/>
              </a:ext>
            </a:extLst>
          </p:cNvPr>
          <p:cNvSpPr txBox="1">
            <a:spLocks/>
          </p:cNvSpPr>
          <p:nvPr/>
        </p:nvSpPr>
        <p:spPr>
          <a:xfrm>
            <a:off x="400337" y="6011174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dog, which barked all day, was big and scary.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D8A796F-162E-A7D6-83D3-3108CAF06B22}"/>
              </a:ext>
            </a:extLst>
          </p:cNvPr>
          <p:cNvSpPr txBox="1">
            <a:spLocks/>
          </p:cNvSpPr>
          <p:nvPr/>
        </p:nvSpPr>
        <p:spPr>
          <a:xfrm>
            <a:off x="400337" y="3574429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The dog - which was big and scary - barked all day.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7834A0F-238F-0298-5A15-0DFA03BF3634}"/>
              </a:ext>
            </a:extLst>
          </p:cNvPr>
          <p:cNvSpPr txBox="1">
            <a:spLocks/>
          </p:cNvSpPr>
          <p:nvPr/>
        </p:nvSpPr>
        <p:spPr>
          <a:xfrm>
            <a:off x="407481" y="4785726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The dog (which was big and scary) barked all day.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E2E03E-8CC5-D5AF-A62D-48471191348A}"/>
              </a:ext>
            </a:extLst>
          </p:cNvPr>
          <p:cNvSpPr txBox="1">
            <a:spLocks/>
          </p:cNvSpPr>
          <p:nvPr/>
        </p:nvSpPr>
        <p:spPr>
          <a:xfrm>
            <a:off x="5411181" y="3097901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D24E59B-0205-4E66-F077-CB925DBF9CB2}"/>
              </a:ext>
            </a:extLst>
          </p:cNvPr>
          <p:cNvSpPr txBox="1">
            <a:spLocks/>
          </p:cNvSpPr>
          <p:nvPr/>
        </p:nvSpPr>
        <p:spPr>
          <a:xfrm>
            <a:off x="5411179" y="4293950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70714B6-29D5-FE0A-A233-F4A95A2324B4}"/>
              </a:ext>
            </a:extLst>
          </p:cNvPr>
          <p:cNvSpPr txBox="1">
            <a:spLocks/>
          </p:cNvSpPr>
          <p:nvPr/>
        </p:nvSpPr>
        <p:spPr>
          <a:xfrm>
            <a:off x="5418323" y="5532183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</p:spTree>
    <p:extLst>
      <p:ext uri="{BB962C8B-B14F-4D97-AF65-F5344CB8AC3E}">
        <p14:creationId xmlns:p14="http://schemas.microsoft.com/office/powerpoint/2010/main" val="329573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 animBg="1"/>
      <p:bldP spid="74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1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may have spotted that parentheses work alongside relative clauses.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5718F35-958E-D72A-66B7-E82AFE1BE9E0}"/>
              </a:ext>
            </a:extLst>
          </p:cNvPr>
          <p:cNvSpPr txBox="1">
            <a:spLocks/>
          </p:cNvSpPr>
          <p:nvPr/>
        </p:nvSpPr>
        <p:spPr>
          <a:xfrm>
            <a:off x="407480" y="2170389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the difference between parenthes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and parenthes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6EFB45-17E1-A850-72CE-B117E670D49A}"/>
              </a:ext>
            </a:extLst>
          </p:cNvPr>
          <p:cNvSpPr txBox="1">
            <a:spLocks/>
          </p:cNvSpPr>
          <p:nvPr/>
        </p:nvSpPr>
        <p:spPr>
          <a:xfrm>
            <a:off x="407479" y="3909340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parenthes</a:t>
            </a:r>
            <a:r>
              <a:rPr lang="en-GB" sz="3600" b="1" u="sng" dirty="0">
                <a:solidFill>
                  <a:schemeClr val="bg1"/>
                </a:solidFill>
                <a:ea typeface="Andika"/>
                <a:cs typeface="Andika"/>
              </a:rPr>
              <a:t>i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 – singular</a:t>
            </a:r>
          </a:p>
          <a:p>
            <a:r>
              <a:rPr lang="en-GB" sz="3600" b="1" u="sng" dirty="0">
                <a:solidFill>
                  <a:schemeClr val="bg1"/>
                </a:solidFill>
                <a:ea typeface="Andika"/>
                <a:cs typeface="Andika"/>
              </a:rPr>
              <a:t>Two</a:t>
            </a:r>
            <a:r>
              <a:rPr lang="en-GB" sz="3600" b="1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parenthes</a:t>
            </a:r>
            <a:r>
              <a:rPr lang="en-GB" sz="3600" b="1" u="sng" dirty="0">
                <a:solidFill>
                  <a:schemeClr val="bg1"/>
                </a:solidFill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 - plural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8348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Aimee's circuits hummed (she was calculating the probability of escape).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09599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252549" y="4759086"/>
            <a:ext cx="115694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punctuated correctly.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two brackets, and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last bracket is before the full stop. 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BC58FC4-91DA-AF59-F39E-78E1D6ED7B9B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Aimee's circuits hummed (she was calculating the probability of escape).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grinned 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- it was never a good sign -.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There is no need for the second dash before the full stop. 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0B9352-24CE-BC2D-3966-FFAF31886FE5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grinned 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- it was never a good sign.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Aimee’s eyes flickered (she had discovered a hidden code in the transmission).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3"/>
            <a:ext cx="11661196" cy="590854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5E5B810-F6BB-25D5-C891-A8EC69745C5C}"/>
              </a:ext>
            </a:extLst>
          </p:cNvPr>
          <p:cNvSpPr txBox="1"/>
          <p:nvPr/>
        </p:nvSpPr>
        <p:spPr>
          <a:xfrm>
            <a:off x="252549" y="2744775"/>
            <a:ext cx="116091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Aimee’s eyes flickered (she had discovered a hidden code in the transmission).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401D54-DB71-5F08-D0AB-C2562D2FE516}"/>
              </a:ext>
            </a:extLst>
          </p:cNvPr>
          <p:cNvSpPr txBox="1"/>
          <p:nvPr/>
        </p:nvSpPr>
        <p:spPr>
          <a:xfrm>
            <a:off x="252549" y="4759086"/>
            <a:ext cx="115694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punctuated correctly.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two brackets, and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last bracket is before the full stop. 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flicked a switch (the room plunged into darkness.)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9291791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3"/>
            <a:ext cx="11686904" cy="587044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9C41F82-F387-4F4C-B317-EF879D76F0D7}"/>
              </a:ext>
            </a:extLst>
          </p:cNvPr>
          <p:cNvSpPr txBox="1"/>
          <p:nvPr/>
        </p:nvSpPr>
        <p:spPr>
          <a:xfrm>
            <a:off x="311261" y="5675515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full stop should have been after the bracket.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AD22C5-E1B0-9447-136A-8F18121356FC}"/>
              </a:ext>
            </a:extLst>
          </p:cNvPr>
          <p:cNvSpPr txBox="1"/>
          <p:nvPr/>
        </p:nvSpPr>
        <p:spPr>
          <a:xfrm>
            <a:off x="252548" y="2218421"/>
            <a:ext cx="1168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flicked a switch (the room plunged into darkness).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Emile floated above the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ground - anti-gravity boots were his best invention yet.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3D92B8B-C943-09E8-7738-FCBACB3A3576}"/>
              </a:ext>
            </a:extLst>
          </p:cNvPr>
          <p:cNvSpPr txBox="1"/>
          <p:nvPr/>
        </p:nvSpPr>
        <p:spPr>
          <a:xfrm>
            <a:off x="292190" y="5721239"/>
            <a:ext cx="11569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There’s no need for a second dash before the full stop.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A2515E-A4B6-BFA9-9F84-2A70B429028B}"/>
              </a:ext>
            </a:extLst>
          </p:cNvPr>
          <p:cNvSpPr txBox="1"/>
          <p:nvPr/>
        </p:nvSpPr>
        <p:spPr>
          <a:xfrm>
            <a:off x="252549" y="2390924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Emile floated above the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ground - anti-gravity boots were his best invention yet.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533548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hacked the security system - it took her exactly 0.42 seconds-.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F36AC2-E4C9-0EEC-C99E-67FCA96F630F}"/>
              </a:ext>
            </a:extLst>
          </p:cNvPr>
          <p:cNvSpPr txBox="1"/>
          <p:nvPr/>
        </p:nvSpPr>
        <p:spPr>
          <a:xfrm>
            <a:off x="252548" y="5667130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There is no need for the second dash before the full stop.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5A1361-BCBF-A440-702D-D1C88DBD1E61}"/>
              </a:ext>
            </a:extLst>
          </p:cNvPr>
          <p:cNvSpPr txBox="1"/>
          <p:nvPr/>
        </p:nvSpPr>
        <p:spPr>
          <a:xfrm>
            <a:off x="252549" y="2533548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hacked the security system - it took her exactly 0.42 seconds.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B176C9-0338-CAB3-FEEF-4E4C876C4DE3}"/>
              </a:ext>
            </a:extLst>
          </p:cNvPr>
          <p:cNvSpPr txBox="1"/>
          <p:nvPr/>
        </p:nvSpPr>
        <p:spPr>
          <a:xfrm>
            <a:off x="355464" y="2402176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Emile activated his cloaking device, which still had a few glitches, and disappeared.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87997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37A1A3-5A95-2356-DFE3-F39F283CFF24}"/>
              </a:ext>
            </a:extLst>
          </p:cNvPr>
          <p:cNvSpPr txBox="1"/>
          <p:nvPr/>
        </p:nvSpPr>
        <p:spPr>
          <a:xfrm>
            <a:off x="292190" y="5721239"/>
            <a:ext cx="11569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313485-CA50-FA00-075C-4973B81BC89C}"/>
              </a:ext>
            </a:extLst>
          </p:cNvPr>
          <p:cNvSpPr txBox="1"/>
          <p:nvPr/>
        </p:nvSpPr>
        <p:spPr>
          <a:xfrm>
            <a:off x="355464" y="2402176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Emile activated his cloaking device, which still had a few glitches, and disappeared.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822604"/>
            <a:ext cx="116121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Scrambler tightened his grip on the control panel (the ship’s alarms blaring in warning and accelerated).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20137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6FFB52-0AB0-6582-3A22-16BB2C5BBC12}"/>
              </a:ext>
            </a:extLst>
          </p:cNvPr>
          <p:cNvSpPr txBox="1"/>
          <p:nvPr/>
        </p:nvSpPr>
        <p:spPr>
          <a:xfrm>
            <a:off x="369977" y="5713102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last bracket is in the </a:t>
            </a:r>
            <a:r>
              <a:rPr lang="en-GB" sz="2800">
                <a:solidFill>
                  <a:schemeClr val="bg1"/>
                </a:solidFill>
                <a:latin typeface="Andika" panose="02000000000000000000" pitchFamily="2" charset="0"/>
              </a:rPr>
              <a:t>wrong place. 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300AD5-DECC-CD74-3164-DC4CFE318A88}"/>
              </a:ext>
            </a:extLst>
          </p:cNvPr>
          <p:cNvSpPr txBox="1"/>
          <p:nvPr/>
        </p:nvSpPr>
        <p:spPr>
          <a:xfrm>
            <a:off x="227421" y="2822604"/>
            <a:ext cx="116121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Scrambler tightened his grip on the control panel (the ship’s alarms blaring in warning) and accelerated.</a:t>
            </a:r>
          </a:p>
        </p:txBody>
      </p:sp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C9C5B700-0B9A-0C4F-D749-4284C86CD712}"/>
              </a:ext>
            </a:extLst>
          </p:cNvPr>
          <p:cNvSpPr/>
          <p:nvPr/>
        </p:nvSpPr>
        <p:spPr>
          <a:xfrm>
            <a:off x="3330634" y="163067"/>
            <a:ext cx="5530727" cy="646410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9502204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2829559" y="4993629"/>
            <a:ext cx="7800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new punctuation today.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13028655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8467239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1630</Words>
  <Application>Microsoft Office PowerPoint</Application>
  <PresentationFormat>Widescreen</PresentationFormat>
  <Paragraphs>250</Paragraphs>
  <Slides>38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Arial</vt:lpstr>
      <vt:lpstr>Andika</vt:lpstr>
      <vt:lpstr>Office Theme</vt:lpstr>
      <vt:lpstr> How to Use this PowerPoint</vt:lpstr>
      <vt:lpstr>Parentheses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2025-12-22T08:56:22Z</dcterms:modified>
</cp:coreProperties>
</file>